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5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5" r:id="rId12"/>
  </p:sldIdLst>
  <p:sldSz cx="9144000" cy="6858000" type="screen4x3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373"/>
    <p:restoredTop sz="94709"/>
  </p:normalViewPr>
  <p:slideViewPr>
    <p:cSldViewPr snapToGrid="0" snapToObjects="1">
      <p:cViewPr>
        <p:scale>
          <a:sx n="126" d="100"/>
          <a:sy n="126" d="100"/>
        </p:scale>
        <p:origin x="920" y="14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905000"/>
            <a:ext cx="7543800" cy="2593975"/>
          </a:xfrm>
        </p:spPr>
        <p:txBody>
          <a:bodyPr anchor="b"/>
          <a:lstStyle>
            <a:lvl1pPr>
              <a:defRPr sz="6600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4572000"/>
            <a:ext cx="6461760" cy="10668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F466F-BDA4-4F18-9C7B-FF0A9A1B0E80}" type="datetime1">
              <a:rPr lang="en-US" smtClean="0"/>
              <a:pPr/>
              <a:t>9/2/15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FB4290-6522-4139-852E-05BD9E7F0D2E}" type="datetime1">
              <a:rPr lang="en-US" smtClean="0"/>
              <a:pPr/>
              <a:t>9/2/15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1752600" cy="58515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955F9-81EA-47C5-8059-9E5C2B437C70}" type="datetime1">
              <a:rPr lang="en-US" smtClean="0"/>
              <a:pPr/>
              <a:t>9/2/15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EF607B-A47E-422C-9BEF-122CCDB7C526}" type="datetime1">
              <a:rPr lang="en-US" smtClean="0"/>
              <a:pPr/>
              <a:t>9/2/15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5486400"/>
            <a:ext cx="7659687" cy="1168400"/>
          </a:xfrm>
        </p:spPr>
        <p:txBody>
          <a:bodyPr anchor="t"/>
          <a:lstStyle>
            <a:lvl1pPr algn="l">
              <a:defRPr sz="36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852863"/>
            <a:ext cx="6135687" cy="1633538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9A7CB-BEE6-4F99-898E-913F06E8E125}" type="datetime1">
              <a:rPr lang="en-US" smtClean="0"/>
              <a:pPr/>
              <a:t>9/2/15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196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E300C-6FC5-4FC3-AF1A-075E4F50620D}" type="datetime1">
              <a:rPr lang="en-US" smtClean="0"/>
              <a:pPr/>
              <a:t>9/2/15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196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196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95D-4A77-4DEB-B04C-9F4282A8BC04}" type="datetime1">
              <a:rPr lang="en-US" smtClean="0"/>
              <a:pPr/>
              <a:t>9/2/15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28685-4D0C-42D5-8013-B5904CD1FCBC}" type="datetime1">
              <a:rPr lang="en-US" smtClean="0"/>
              <a:pPr/>
              <a:t>9/2/15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226C0-9885-4BA9-BBFA-A52CBFEBB775}" type="datetime1">
              <a:rPr lang="en-US" smtClean="0"/>
              <a:pPr/>
              <a:t>9/2/15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5495544"/>
            <a:ext cx="7772400" cy="594360"/>
          </a:xfrm>
        </p:spPr>
        <p:txBody>
          <a:bodyPr anchor="b"/>
          <a:lstStyle>
            <a:lvl1pPr algn="ctr">
              <a:defRPr sz="2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799" y="6096000"/>
            <a:ext cx="7772401" cy="6096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E1B38-C5EB-4D66-9137-0AFE9CDEDE8F}" type="datetime1">
              <a:rPr lang="en-US" smtClean="0"/>
              <a:pPr/>
              <a:t>9/2/15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04800" y="381000"/>
            <a:ext cx="7772400" cy="494284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5495278"/>
            <a:ext cx="7772400" cy="594626"/>
          </a:xfrm>
        </p:spPr>
        <p:txBody>
          <a:bodyPr anchor="b"/>
          <a:lstStyle>
            <a:lvl1pPr algn="ctr">
              <a:defRPr sz="2200" b="1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4582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1752" y="6096000"/>
            <a:ext cx="7772400" cy="612648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B613C-1AD7-49D3-885D-F654C5CDBAA6}" type="datetime1">
              <a:rPr lang="en-US" smtClean="0"/>
              <a:pPr/>
              <a:t>9/2/15</a:t>
            </a:fld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620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620000" cy="480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458200" y="0"/>
            <a:ext cx="6858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458200" y="5486400"/>
            <a:ext cx="685800" cy="68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1788" y="5648960"/>
            <a:ext cx="548640" cy="396240"/>
          </a:xfrm>
          <a:prstGeom prst="bracketPair">
            <a:avLst>
              <a:gd name="adj" fmla="val 17949"/>
            </a:avLst>
          </a:prstGeom>
          <a:ln w="19050">
            <a:solidFill>
              <a:srgbClr val="FFFFFF"/>
            </a:solidFill>
          </a:ln>
        </p:spPr>
        <p:txBody>
          <a:bodyPr vert="horz" lIns="0" tIns="0" rIns="0" bIns="0" rtlCol="0" anchor="ctr"/>
          <a:lstStyle>
            <a:lvl1pPr algn="ctr">
              <a:defRPr sz="1800">
                <a:solidFill>
                  <a:srgbClr val="FFFFFF"/>
                </a:solidFill>
              </a:defRPr>
            </a:lvl1pPr>
          </a:lstStyle>
          <a:p>
            <a:fld id="{6E2D2B3B-882E-40F3-A32F-6DD51691504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7586910" y="4048760"/>
            <a:ext cx="2367281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7551351" y="1645920"/>
            <a:ext cx="2438399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fld id="{327B613C-1AD7-49D3-885D-F654C5CDBAA6}" type="datetime1">
              <a:rPr lang="en-US" smtClean="0"/>
              <a:pPr/>
              <a:t>9/2/15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51" r:id="rId1"/>
    <p:sldLayoutId id="2147483952" r:id="rId2"/>
    <p:sldLayoutId id="2147483953" r:id="rId3"/>
    <p:sldLayoutId id="2147483954" r:id="rId4"/>
    <p:sldLayoutId id="2147483955" r:id="rId5"/>
    <p:sldLayoutId id="2147483956" r:id="rId6"/>
    <p:sldLayoutId id="2147483957" r:id="rId7"/>
    <p:sldLayoutId id="2147483958" r:id="rId8"/>
    <p:sldLayoutId id="2147483959" r:id="rId9"/>
    <p:sldLayoutId id="2147483960" r:id="rId10"/>
    <p:sldLayoutId id="2147483961" r:id="rId11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4600" kern="1200" cap="none" spc="-100" baseline="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3429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2860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2860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2860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spcBef>
          <a:spcPct val="20000"/>
        </a:spcBef>
        <a:buClr>
          <a:schemeClr val="accent5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4" Type="http://schemas.openxmlformats.org/officeDocument/2006/relationships/image" Target="../media/image14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4" Type="http://schemas.openxmlformats.org/officeDocument/2006/relationships/image" Target="../media/image11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717" y="199820"/>
            <a:ext cx="7543800" cy="2593975"/>
          </a:xfrm>
        </p:spPr>
        <p:txBody>
          <a:bodyPr/>
          <a:lstStyle/>
          <a:p>
            <a:r>
              <a:rPr lang="en-US" dirty="0" smtClean="0"/>
              <a:t>Team Salsa	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816090"/>
            <a:ext cx="6461760" cy="1066800"/>
          </a:xfrm>
        </p:spPr>
        <p:txBody>
          <a:bodyPr/>
          <a:lstStyle/>
          <a:p>
            <a:r>
              <a:rPr lang="en-US" dirty="0" smtClean="0"/>
              <a:t>Kevin </a:t>
            </a:r>
            <a:r>
              <a:rPr lang="en-US" dirty="0" err="1" smtClean="0"/>
              <a:t>Windhorst</a:t>
            </a:r>
            <a:r>
              <a:rPr lang="en-US" dirty="0" smtClean="0"/>
              <a:t>, </a:t>
            </a:r>
            <a:r>
              <a:rPr lang="en-US" dirty="0" err="1" smtClean="0"/>
              <a:t>Valina</a:t>
            </a:r>
            <a:r>
              <a:rPr lang="en-US" dirty="0" smtClean="0"/>
              <a:t> </a:t>
            </a:r>
            <a:r>
              <a:rPr lang="en-US" dirty="0" err="1" smtClean="0"/>
              <a:t>Gewargis</a:t>
            </a:r>
            <a:r>
              <a:rPr lang="en-US" dirty="0" smtClean="0"/>
              <a:t>, Manoj Panikkar, Mario Padilla, and John Read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664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Prototype Information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199"/>
            <a:ext cx="7620000" cy="1121079"/>
          </a:xfrm>
        </p:spPr>
        <p:txBody>
          <a:bodyPr>
            <a:normAutofit/>
          </a:bodyPr>
          <a:lstStyle/>
          <a:p>
            <a:r>
              <a:rPr lang="en-US" dirty="0" smtClean="0"/>
              <a:t>These are renders of what we expect the Android counterpart to look like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364" y="2651606"/>
            <a:ext cx="2358303" cy="419253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5878" y="2640830"/>
            <a:ext cx="2372158" cy="421717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8048" y="2651605"/>
            <a:ext cx="2358303" cy="4192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717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 of Action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199"/>
            <a:ext cx="7620000" cy="3751649"/>
          </a:xfrm>
        </p:spPr>
        <p:txBody>
          <a:bodyPr>
            <a:normAutofit/>
          </a:bodyPr>
          <a:lstStyle/>
          <a:p>
            <a:r>
              <a:rPr lang="en-US" dirty="0" smtClean="0"/>
              <a:t>Our team will become proficient with the REST API and how it is implemented in Android user interfaces and other functions.</a:t>
            </a:r>
          </a:p>
          <a:p>
            <a:r>
              <a:rPr lang="en-US" dirty="0" smtClean="0"/>
              <a:t>We will build system for retrieving and containing mobile views.</a:t>
            </a:r>
          </a:p>
          <a:p>
            <a:r>
              <a:rPr lang="en-US" dirty="0" smtClean="0"/>
              <a:t>Navigation components from </a:t>
            </a:r>
            <a:r>
              <a:rPr lang="en-US" dirty="0" err="1" smtClean="0"/>
              <a:t>iOS</a:t>
            </a:r>
            <a:r>
              <a:rPr lang="en-US" dirty="0" smtClean="0"/>
              <a:t> app will be translated to Android user interface style in a manner that respects Google’s Code Style Guidelines.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1775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3456"/>
            <a:ext cx="7979926" cy="1025528"/>
          </a:xfrm>
        </p:spPr>
        <p:txBody>
          <a:bodyPr/>
          <a:lstStyle/>
          <a:p>
            <a:r>
              <a:rPr lang="en-US" dirty="0" smtClean="0"/>
              <a:t>Team Member: Manoj Panikkar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5016348" cy="4800600"/>
          </a:xfrm>
        </p:spPr>
        <p:txBody>
          <a:bodyPr/>
          <a:lstStyle/>
          <a:p>
            <a:r>
              <a:rPr lang="en-US" dirty="0" smtClean="0"/>
              <a:t>Majoring in Accountancy, Computer Information Systems, and Business Data Analytics</a:t>
            </a:r>
          </a:p>
          <a:p>
            <a:r>
              <a:rPr lang="en-US" dirty="0" smtClean="0"/>
              <a:t>Background in Java, C#, Python, Web Development, and </a:t>
            </a:r>
            <a:r>
              <a:rPr lang="en-US" dirty="0" err="1" smtClean="0"/>
              <a:t>PostgreSQL</a:t>
            </a:r>
            <a:endParaRPr lang="en-US" dirty="0" smtClean="0"/>
          </a:p>
          <a:p>
            <a:r>
              <a:rPr lang="en-US" dirty="0" smtClean="0"/>
              <a:t>Technological tinkerer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717533" y="102803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5655" y="1397371"/>
            <a:ext cx="2563601" cy="2563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606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3456"/>
            <a:ext cx="7979926" cy="1025528"/>
          </a:xfrm>
        </p:spPr>
        <p:txBody>
          <a:bodyPr/>
          <a:lstStyle/>
          <a:p>
            <a:r>
              <a:rPr lang="en-US" dirty="0" smtClean="0"/>
              <a:t>Team Member: </a:t>
            </a:r>
            <a:r>
              <a:rPr lang="en-US" dirty="0" err="1" smtClean="0"/>
              <a:t>Valina</a:t>
            </a:r>
            <a:r>
              <a:rPr lang="en-US" dirty="0" smtClean="0"/>
              <a:t> </a:t>
            </a:r>
            <a:r>
              <a:rPr lang="en-US" dirty="0" err="1" smtClean="0"/>
              <a:t>Gewargis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594578" cy="4800600"/>
          </a:xfrm>
        </p:spPr>
        <p:txBody>
          <a:bodyPr/>
          <a:lstStyle/>
          <a:p>
            <a:r>
              <a:rPr lang="en-US" dirty="0" smtClean="0"/>
              <a:t>CIS Major</a:t>
            </a:r>
          </a:p>
          <a:p>
            <a:r>
              <a:rPr lang="en-US" dirty="0" smtClean="0"/>
              <a:t>Background in C#, HTML, CSS, and shell scripting</a:t>
            </a:r>
          </a:p>
          <a:p>
            <a:r>
              <a:rPr lang="en-US" dirty="0" smtClean="0"/>
              <a:t>Currently Interning at APS as a Web Administrator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717533" y="102803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 descr="20140406_191502 copy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9325" y="1600200"/>
            <a:ext cx="2398889" cy="3678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206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3456"/>
            <a:ext cx="7979926" cy="1025528"/>
          </a:xfrm>
        </p:spPr>
        <p:txBody>
          <a:bodyPr/>
          <a:lstStyle/>
          <a:p>
            <a:r>
              <a:rPr lang="en-US" dirty="0" smtClean="0"/>
              <a:t>Team Member: John Read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5016348" cy="4800600"/>
          </a:xfrm>
        </p:spPr>
        <p:txBody>
          <a:bodyPr/>
          <a:lstStyle/>
          <a:p>
            <a:r>
              <a:rPr lang="en-US" dirty="0" smtClean="0"/>
              <a:t>Majoring in CIS, Certificate in Business Data Analytics </a:t>
            </a:r>
          </a:p>
          <a:p>
            <a:r>
              <a:rPr lang="en-US" dirty="0" smtClean="0"/>
              <a:t>Expected Graduation Dec 2015</a:t>
            </a:r>
          </a:p>
          <a:p>
            <a:r>
              <a:rPr lang="en-US" dirty="0" smtClean="0"/>
              <a:t>Currently Business Intelligence Architect Intern at Avnet</a:t>
            </a:r>
          </a:p>
          <a:p>
            <a:r>
              <a:rPr lang="en-US" dirty="0" smtClean="0"/>
              <a:t>Previously Business Intelligence Analyst Intern at Ports America</a:t>
            </a:r>
          </a:p>
          <a:p>
            <a:r>
              <a:rPr lang="en-US" dirty="0" smtClean="0"/>
              <a:t>Background in enterprise systems implementation. 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717533" y="102803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0833" y="1148984"/>
            <a:ext cx="2503328" cy="2923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026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3456"/>
            <a:ext cx="7979926" cy="1025528"/>
          </a:xfrm>
        </p:spPr>
        <p:txBody>
          <a:bodyPr/>
          <a:lstStyle/>
          <a:p>
            <a:r>
              <a:rPr lang="en-US" dirty="0" smtClean="0"/>
              <a:t>Team Member: Mario Padilla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5016348" cy="4800600"/>
          </a:xfrm>
        </p:spPr>
        <p:txBody>
          <a:bodyPr/>
          <a:lstStyle/>
          <a:p>
            <a:r>
              <a:rPr lang="en-US" dirty="0" smtClean="0"/>
              <a:t>Majoring </a:t>
            </a:r>
            <a:r>
              <a:rPr lang="en-US" dirty="0"/>
              <a:t>in Accounting and Computer Information System.</a:t>
            </a:r>
          </a:p>
          <a:p>
            <a:r>
              <a:rPr lang="en-US" dirty="0"/>
              <a:t>Graduating in Dec. 2015.</a:t>
            </a:r>
          </a:p>
          <a:p>
            <a:r>
              <a:rPr lang="en-US" dirty="0"/>
              <a:t>Background in C#, Java, Web Development, &amp; Ruby.</a:t>
            </a:r>
          </a:p>
          <a:p>
            <a:r>
              <a:rPr lang="en-US" dirty="0"/>
              <a:t>Currently tutor for CIS-425.</a:t>
            </a:r>
          </a:p>
          <a:p>
            <a:pPr marL="114300" indent="0">
              <a:buNone/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717533" y="102803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4705" y="1202545"/>
            <a:ext cx="2281117" cy="3337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668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3456"/>
            <a:ext cx="7979926" cy="1025528"/>
          </a:xfrm>
        </p:spPr>
        <p:txBody>
          <a:bodyPr/>
          <a:lstStyle/>
          <a:p>
            <a:r>
              <a:rPr lang="en-US" dirty="0" smtClean="0"/>
              <a:t>Team Member: Kevin </a:t>
            </a:r>
            <a:r>
              <a:rPr lang="en-US" dirty="0" err="1" smtClean="0"/>
              <a:t>Windhorst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117" y="1397371"/>
            <a:ext cx="5016348" cy="4800600"/>
          </a:xfrm>
        </p:spPr>
        <p:txBody>
          <a:bodyPr/>
          <a:lstStyle/>
          <a:p>
            <a:r>
              <a:rPr lang="en-US" dirty="0"/>
              <a:t>B</a:t>
            </a:r>
            <a:r>
              <a:rPr lang="en-US" dirty="0" smtClean="0"/>
              <a:t>ackground in high-level software development in C#, C++, and Ruby:</a:t>
            </a:r>
          </a:p>
          <a:p>
            <a:r>
              <a:rPr lang="en-US" dirty="0" smtClean="0"/>
              <a:t> Strong understanding of relational databases and SQL/MS SQL Server</a:t>
            </a:r>
          </a:p>
          <a:p>
            <a:r>
              <a:rPr lang="en-US" dirty="0" smtClean="0"/>
              <a:t>Previously interned at Deloitte in Enterprise Risk Advisory</a:t>
            </a:r>
          </a:p>
          <a:p>
            <a:r>
              <a:rPr lang="en-US" dirty="0" smtClean="0"/>
              <a:t>Currently debt collector for PayPal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717533" y="102803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9693" y="1148985"/>
            <a:ext cx="2653246" cy="4716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476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Selected project is with e-commerce firm </a:t>
            </a:r>
            <a:r>
              <a:rPr lang="en-US" dirty="0" err="1" smtClean="0"/>
              <a:t>Tanga</a:t>
            </a:r>
            <a:endParaRPr lang="en-US" dirty="0" smtClean="0"/>
          </a:p>
          <a:p>
            <a:r>
              <a:rPr lang="en-US" dirty="0" err="1" smtClean="0"/>
              <a:t>Tanga</a:t>
            </a:r>
            <a:r>
              <a:rPr lang="en-US" dirty="0" smtClean="0"/>
              <a:t> works with companies to buy items in bulk, then resells them on its site. </a:t>
            </a:r>
          </a:p>
          <a:p>
            <a:r>
              <a:rPr lang="en-US" dirty="0" smtClean="0"/>
              <a:t>They currently have a working </a:t>
            </a:r>
            <a:r>
              <a:rPr lang="en-US" dirty="0" err="1" smtClean="0"/>
              <a:t>iOS</a:t>
            </a:r>
            <a:r>
              <a:rPr lang="en-US" dirty="0" smtClean="0"/>
              <a:t> mobile application that they needed ported to Android.</a:t>
            </a:r>
          </a:p>
          <a:p>
            <a:r>
              <a:rPr lang="en-US" dirty="0" smtClean="0"/>
              <a:t>Application loads mobile views previously rendered in browser component. Our job is to build functional “container” for the web view.</a:t>
            </a:r>
          </a:p>
          <a:p>
            <a:r>
              <a:rPr lang="en-US" dirty="0" smtClean="0"/>
              <a:t>Our team also needs to implement navigation using </a:t>
            </a:r>
            <a:r>
              <a:rPr lang="en-US" dirty="0" err="1" smtClean="0"/>
              <a:t>Tanga’s</a:t>
            </a:r>
            <a:r>
              <a:rPr lang="en-US" dirty="0" smtClean="0"/>
              <a:t> REST API. </a:t>
            </a:r>
          </a:p>
          <a:p>
            <a:pPr marL="114300" indent="0">
              <a:buNone/>
            </a:pP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8346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Prototype Information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7620000" cy="603014"/>
          </a:xfrm>
        </p:spPr>
        <p:txBody>
          <a:bodyPr/>
          <a:lstStyle/>
          <a:p>
            <a:r>
              <a:rPr lang="en-US" dirty="0" smtClean="0"/>
              <a:t>Here are several screenshots for the existing </a:t>
            </a:r>
            <a:r>
              <a:rPr lang="en-US" dirty="0" err="1" smtClean="0"/>
              <a:t>iOS</a:t>
            </a:r>
            <a:r>
              <a:rPr lang="en-US" dirty="0" smtClean="0"/>
              <a:t> application.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170" y="2203214"/>
            <a:ext cx="2484181" cy="441289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0247" y="2183540"/>
            <a:ext cx="2631426" cy="4432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246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Prototype Information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199"/>
            <a:ext cx="7620000" cy="1121079"/>
          </a:xfrm>
        </p:spPr>
        <p:txBody>
          <a:bodyPr>
            <a:normAutofit/>
          </a:bodyPr>
          <a:lstStyle/>
          <a:p>
            <a:r>
              <a:rPr lang="en-US" dirty="0" smtClean="0"/>
              <a:t>These are renders of what we expect the Android counterpart to look like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512" y="2665460"/>
            <a:ext cx="2358304" cy="41925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5785" y="2665460"/>
            <a:ext cx="2358304" cy="41925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9810" y="2665460"/>
            <a:ext cx="2358304" cy="4192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67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djacency">
  <a:themeElements>
    <a:clrScheme name="Adjacency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Office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djacency">
      <a:fillStyleLst>
        <a:solidFill>
          <a:schemeClr val="phClr"/>
        </a:solidFill>
        <a:solidFill>
          <a:schemeClr val="phClr">
            <a:tint val="55000"/>
          </a:schemeClr>
        </a:solidFill>
        <a:solidFill>
          <a:schemeClr val="phClr"/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algn="bl" rotWithShape="0">
              <a:srgbClr val="000000">
                <a:alpha val="60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hemeClr val="phClr">
                <a:shade val="4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75000">
              <a:schemeClr val="phClr">
                <a:shade val="100000"/>
                <a:satMod val="115000"/>
              </a:schemeClr>
            </a:gs>
            <a:gs pos="100000">
              <a:schemeClr val="phClr">
                <a:shade val="70000"/>
                <a:satMod val="130000"/>
              </a:schemeClr>
            </a:gs>
          </a:gsLst>
          <a:path path="circle">
            <a:fillToRect l="20000" t="50000" r="10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7000"/>
              </a:schemeClr>
              <a:schemeClr val="phClr">
                <a:shade val="96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Adjacency.thmx</Template>
  <TotalTime>243</TotalTime>
  <Words>369</Words>
  <Application>Microsoft Macintosh PowerPoint</Application>
  <PresentationFormat>On-screen Show (4:3)</PresentationFormat>
  <Paragraphs>43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Calibri</vt:lpstr>
      <vt:lpstr>Cambria</vt:lpstr>
      <vt:lpstr>Arial</vt:lpstr>
      <vt:lpstr>Adjacency</vt:lpstr>
      <vt:lpstr>Team Salsa </vt:lpstr>
      <vt:lpstr>Team Member: Manoj Panikkar</vt:lpstr>
      <vt:lpstr>Team Member: Valina Gewargis</vt:lpstr>
      <vt:lpstr>Team Member: John Read</vt:lpstr>
      <vt:lpstr>Team Member: Mario Padilla</vt:lpstr>
      <vt:lpstr>Team Member: Kevin Windhorst</vt:lpstr>
      <vt:lpstr>Project Overview</vt:lpstr>
      <vt:lpstr>Prototype Information</vt:lpstr>
      <vt:lpstr>Prototype Information</vt:lpstr>
      <vt:lpstr>Prototype Information</vt:lpstr>
      <vt:lpstr>Plan of Action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 Salsa </dc:title>
  <dc:creator>Kevin</dc:creator>
  <cp:lastModifiedBy>Mario Padilla (Student)</cp:lastModifiedBy>
  <cp:revision>23</cp:revision>
  <dcterms:created xsi:type="dcterms:W3CDTF">2015-09-01T23:23:59Z</dcterms:created>
  <dcterms:modified xsi:type="dcterms:W3CDTF">2015-09-03T02:41:52Z</dcterms:modified>
</cp:coreProperties>
</file>